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6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0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91CE-2A26-4E18-90BA-7EFD15E6666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0AB2-9C7E-4B76-B3A0-D417861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1" y="0"/>
            <a:ext cx="9703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83" y="0"/>
            <a:ext cx="980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</dc:creator>
  <cp:lastModifiedBy>Ivaylo Mandzhukov</cp:lastModifiedBy>
  <cp:revision>5</cp:revision>
  <dcterms:created xsi:type="dcterms:W3CDTF">2026-03-11T08:29:19Z</dcterms:created>
  <dcterms:modified xsi:type="dcterms:W3CDTF">2026-03-11T11:09:18Z</dcterms:modified>
</cp:coreProperties>
</file>